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charts/colors1.xml" ContentType="application/vnd.ms-office.chartcolorstyle+xml"/>
  <Override PartName="/ppt/charts/chart1.xml" ContentType="application/vnd.openxmlformats-officedocument.drawingml.chart+xml"/>
  <Override PartName="/ppt/charts/style1.xml" ContentType="application/vnd.ms-office.chartstyl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notesMasterIdLst>
    <p:notesMasterId r:id="rId9"/>
  </p:notesMasterIdLst>
  <p:sldIdLst>
    <p:sldId id="256" r:id="rId2"/>
    <p:sldId id="264" r:id="rId3"/>
    <p:sldId id="265" r:id="rId4"/>
    <p:sldId id="266" r:id="rId5"/>
    <p:sldId id="267" r:id="rId6"/>
    <p:sldId id="268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Company</a:t>
            </a:r>
            <a:r>
              <a:rPr lang="en-US" baseline="0" dirty="0"/>
              <a:t> Growth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84-4F59-9345-1B7BAD4DB3D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84-4F59-9345-1B7BAD4DB3D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84-4F59-9345-1B7BAD4DB3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55452575"/>
        <c:axId val="1755447775"/>
      </c:barChart>
      <c:catAx>
        <c:axId val="1755452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447775"/>
        <c:crosses val="autoZero"/>
        <c:auto val="1"/>
        <c:lblAlgn val="ctr"/>
        <c:lblOffset val="100"/>
        <c:noMultiLvlLbl val="0"/>
      </c:catAx>
      <c:valAx>
        <c:axId val="1755447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54525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4EE23-88C0-48D1-AA2C-A2D4016770D0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F9C32-2C00-447D-9119-B8C5E9D0F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39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773A37-7498-4113-A449-899F8CA9B7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91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03F1-2F78-4228-BA87-840C1FBD81D2}" type="datetime1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8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E29F-F032-465C-9341-5CC3DB390CFA}" type="datetime1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4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F5B4-C89A-4A8D-8F77-4474C1D7A8E4}" type="datetime1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506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94777-1722-4F2D-84A2-82824823663B}" type="datetime1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7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0D7C-024F-4EA2-A1FF-0733988FFDCE}" type="datetime1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6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AFFC-0C13-4195-9498-CC6103351CCB}" type="datetime1">
              <a:rPr lang="en-US" smtClean="0"/>
              <a:t>8/28/2023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595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A8D4-D1DD-466D-91E7-5C2CED5075E6}" type="datetime1">
              <a:rPr lang="en-US" smtClean="0"/>
              <a:t>8/28/2023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F6C67-109D-4C60-A7F4-F367D243B380}" type="datetime1">
              <a:rPr lang="en-US" smtClean="0"/>
              <a:t>8/28/2023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71CE5-12CD-42E5-A468-F6379FAAC6B8}" type="datetime1">
              <a:rPr lang="en-US" smtClean="0"/>
              <a:t>8/28/2023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6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4B036-75A9-45F4-94D9-B06031993F90}" type="datetime1">
              <a:rPr lang="en-US" smtClean="0"/>
              <a:t>8/28/2023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63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165DA-A1FB-417F-B615-AD0CE10AA902}" type="datetime1">
              <a:rPr lang="en-US" smtClean="0"/>
              <a:t>8/28/2023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79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5EB81-93FC-4348-A7F9-0D3782EC4760}" type="datetime1">
              <a:rPr lang="en-US" smtClean="0"/>
              <a:t>8/28/2023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2FEA3-FF72-4688-804C-7FA10D820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2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6274-7F0E-3C6E-1EAA-F3672ECF4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231" y="1860594"/>
            <a:ext cx="8862969" cy="693737"/>
          </a:xfrm>
        </p:spPr>
        <p:txBody>
          <a:bodyPr>
            <a:noAutofit/>
          </a:bodyPr>
          <a:lstStyle/>
          <a:p>
            <a:pPr algn="l"/>
            <a:r>
              <a:rPr lang="en-US" sz="5000" spc="300" dirty="0">
                <a:latin typeface="Trade Gothic lt" panose="02000503020000020004" pitchFamily="2" charset="0"/>
              </a:rPr>
              <a:t>COMPANY POWERPOINT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22C9DE-78C4-4319-63DE-488E6F52E3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231" y="3939385"/>
            <a:ext cx="4743615" cy="974144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800" dirty="0"/>
              <a:t>Name</a:t>
            </a:r>
          </a:p>
          <a:p>
            <a:pPr algn="l"/>
            <a:r>
              <a:rPr lang="en-US" sz="2800" dirty="0"/>
              <a:t>Date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93C9C84-338D-384D-E188-5A262E763259}"/>
              </a:ext>
            </a:extLst>
          </p:cNvPr>
          <p:cNvSpPr txBox="1">
            <a:spLocks/>
          </p:cNvSpPr>
          <p:nvPr/>
        </p:nvSpPr>
        <p:spPr>
          <a:xfrm>
            <a:off x="738231" y="2610397"/>
            <a:ext cx="8862969" cy="6937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000" spc="300" dirty="0">
                <a:latin typeface="TradeGothic LT Bold" panose="02000806050000020004" pitchFamily="2" charset="0"/>
              </a:rPr>
              <a:t>PRESENTATION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33A1B1-07F3-85BC-77E8-E481D66DE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11" y="3245648"/>
            <a:ext cx="6096000" cy="704850"/>
          </a:xfrm>
          <a:prstGeom prst="rect">
            <a:avLst/>
          </a:prstGeom>
        </p:spPr>
      </p:pic>
      <p:pic>
        <p:nvPicPr>
          <p:cNvPr id="14" name="Picture 13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16C1AF5C-1760-899D-3800-27368CCCED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445" y="5298935"/>
            <a:ext cx="5093685" cy="1018737"/>
          </a:xfrm>
          <a:prstGeom prst="rect">
            <a:avLst/>
          </a:prstGeom>
        </p:spPr>
      </p:pic>
      <p:pic>
        <p:nvPicPr>
          <p:cNvPr id="5" name="Picture 4" descr="A picture containing screenshot, rectangle, square, colorfulness&#10;&#10;Description automatically generated">
            <a:extLst>
              <a:ext uri="{FF2B5EF4-FFF2-40B4-BE49-F238E27FC236}">
                <a16:creationId xmlns:a16="http://schemas.microsoft.com/office/drawing/2014/main" id="{DC3BEE4C-D23F-013F-7F8D-730961592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805"/>
            <a:ext cx="1219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94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9" descr="A colorful squares and a white square&#10;&#10;Description automatically generated">
            <a:extLst>
              <a:ext uri="{FF2B5EF4-FFF2-40B4-BE49-F238E27FC236}">
                <a16:creationId xmlns:a16="http://schemas.microsoft.com/office/drawing/2014/main" id="{63FB7CAD-AFB4-43C8-C993-DF0BA397072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69"/>
            <a:ext cx="1704392" cy="6270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CAB346-77E9-ED84-B841-F9732C90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0"/>
            <a:ext cx="11543072" cy="984227"/>
          </a:xfrm>
        </p:spPr>
        <p:txBody>
          <a:bodyPr>
            <a:normAutofit/>
          </a:bodyPr>
          <a:lstStyle/>
          <a:p>
            <a:r>
              <a:rPr lang="en-US" sz="5000" dirty="0">
                <a:latin typeface="TradeGothic LT Bold" panose="02000806050000020004" pitchFamily="2" charset="0"/>
              </a:rPr>
              <a:t>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7B619A-6016-D6A4-CBEB-F038C21A7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57176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C16C92-8A99-1972-F492-FB9C434B22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8929" y="6356350"/>
            <a:ext cx="2932472" cy="365125"/>
          </a:xfrm>
        </p:spPr>
        <p:txBody>
          <a:bodyPr/>
          <a:lstStyle/>
          <a:p>
            <a:fld id="{CE1C846E-A05D-4E7C-BD3A-F6091BF03809}" type="datetime1">
              <a:rPr lang="en-US" smtClean="0"/>
              <a:t>8/28/2023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95254E-9838-918B-0F84-5AF911C8F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03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9" descr="A colorful squares and a white square&#10;&#10;Description automatically generated">
            <a:extLst>
              <a:ext uri="{FF2B5EF4-FFF2-40B4-BE49-F238E27FC236}">
                <a16:creationId xmlns:a16="http://schemas.microsoft.com/office/drawing/2014/main" id="{4B577102-8390-606A-7666-370A7184351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69"/>
            <a:ext cx="1704392" cy="6270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CAB346-77E9-ED84-B841-F9732C90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8" y="0"/>
            <a:ext cx="11543072" cy="1080021"/>
          </a:xfrm>
        </p:spPr>
        <p:txBody>
          <a:bodyPr>
            <a:normAutofit/>
          </a:bodyPr>
          <a:lstStyle/>
          <a:p>
            <a:r>
              <a:rPr lang="en-US" sz="5000" dirty="0">
                <a:latin typeface="TradeGothic LT Bold" panose="02000806050000020004" pitchFamily="2" charset="0"/>
              </a:rPr>
              <a:t>[MONTH] HIGHLIGHTS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BAF968-0C81-9708-B950-BFE6E5627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104" y="1825625"/>
            <a:ext cx="6958148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060605-E8B7-1956-172B-6ECBFD16CF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8928" y="6356350"/>
            <a:ext cx="2932472" cy="365125"/>
          </a:xfrm>
        </p:spPr>
        <p:txBody>
          <a:bodyPr/>
          <a:lstStyle/>
          <a:p>
            <a:fld id="{3E4459BE-F18D-4FA3-9185-FD75163CF593}" type="datetime1">
              <a:rPr lang="en-US" smtClean="0"/>
              <a:t>8/28/2023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EE169-74C8-5575-3B0C-D34D947DD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162300" cy="365125"/>
          </a:xfrm>
        </p:spPr>
        <p:txBody>
          <a:bodyPr/>
          <a:lstStyle/>
          <a:p>
            <a:fld id="{B022FEA3-FF72-4688-804C-7FA10D8204B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064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9" descr="A colorful squares and a white square&#10;&#10;Description automatically generated">
            <a:extLst>
              <a:ext uri="{FF2B5EF4-FFF2-40B4-BE49-F238E27FC236}">
                <a16:creationId xmlns:a16="http://schemas.microsoft.com/office/drawing/2014/main" id="{EB25DCE0-FB07-DE62-37B2-EC60D56C0DD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69"/>
            <a:ext cx="1704392" cy="6270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CAB346-77E9-ED84-B841-F9732C90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8" y="0"/>
            <a:ext cx="11543072" cy="1080021"/>
          </a:xfrm>
        </p:spPr>
        <p:txBody>
          <a:bodyPr>
            <a:normAutofit/>
          </a:bodyPr>
          <a:lstStyle/>
          <a:p>
            <a:r>
              <a:rPr lang="en-US" sz="5000" dirty="0">
                <a:latin typeface="TradeGothic LT Bold" panose="02000806050000020004" pitchFamily="2" charset="0"/>
              </a:rPr>
              <a:t>STATISTICS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22509A6-B691-B05F-A5C1-018DE67C659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14375" y="1825625"/>
          <a:ext cx="6958013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DBF2AA8-AE5F-6679-6F37-7096D0426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8928" y="6356350"/>
            <a:ext cx="2932472" cy="365125"/>
          </a:xfrm>
        </p:spPr>
        <p:txBody>
          <a:bodyPr/>
          <a:lstStyle/>
          <a:p>
            <a:fld id="{7835A5C7-6B9A-4493-85D8-A00DF7ED09A2}" type="datetime1">
              <a:rPr lang="en-US" smtClean="0"/>
              <a:t>8/28/2023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60A3C7-41EE-C5C3-3C76-FD0B37D99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1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9" descr="A colorful squares and a white square&#10;&#10;Description automatically generated">
            <a:extLst>
              <a:ext uri="{FF2B5EF4-FFF2-40B4-BE49-F238E27FC236}">
                <a16:creationId xmlns:a16="http://schemas.microsoft.com/office/drawing/2014/main" id="{DCF4EDD0-80EC-912A-565D-12B0B3BDE88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69"/>
            <a:ext cx="1704392" cy="6270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CAB346-77E9-ED84-B841-F9732C90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8" y="0"/>
            <a:ext cx="11543072" cy="1080021"/>
          </a:xfrm>
        </p:spPr>
        <p:txBody>
          <a:bodyPr>
            <a:normAutofit/>
          </a:bodyPr>
          <a:lstStyle/>
          <a:p>
            <a:r>
              <a:rPr lang="en-US" sz="5000" dirty="0">
                <a:latin typeface="TradeGothic LT Bold" panose="02000806050000020004" pitchFamily="2" charset="0"/>
              </a:rPr>
              <a:t>STRATEGIC INITIATIVES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BAF968-0C81-9708-B950-BFE6E5627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104" y="1825625"/>
            <a:ext cx="8717280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21A4A4-6C92-C572-7E2B-EFC16B87DC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8928" y="6356350"/>
            <a:ext cx="2932472" cy="365125"/>
          </a:xfrm>
        </p:spPr>
        <p:txBody>
          <a:bodyPr/>
          <a:lstStyle/>
          <a:p>
            <a:fld id="{7FA82114-4FB2-45D8-B1FA-B9DDA9A6E6F8}" type="datetime1">
              <a:rPr lang="en-US" smtClean="0"/>
              <a:t>8/28/2023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7A459-BF23-03B7-9F8B-4182DBD85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30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9" descr="A colorful squares and a white square&#10;&#10;Description automatically generated">
            <a:extLst>
              <a:ext uri="{FF2B5EF4-FFF2-40B4-BE49-F238E27FC236}">
                <a16:creationId xmlns:a16="http://schemas.microsoft.com/office/drawing/2014/main" id="{A768417A-D5FC-88A0-B64C-CB58B6DA0A6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69"/>
            <a:ext cx="1704392" cy="6270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CAB346-77E9-ED84-B841-F9732C908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8" y="0"/>
            <a:ext cx="11543072" cy="1080021"/>
          </a:xfrm>
        </p:spPr>
        <p:txBody>
          <a:bodyPr>
            <a:normAutofit/>
          </a:bodyPr>
          <a:lstStyle/>
          <a:p>
            <a:r>
              <a:rPr lang="en-US" sz="5000" dirty="0">
                <a:latin typeface="TradeGothic LT Bold" panose="02000806050000020004" pitchFamily="2" charset="0"/>
              </a:rPr>
              <a:t>[TITLE]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13199D14-2F9C-DBA9-7BE8-D00683CB16E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98137" y="2285995"/>
          <a:ext cx="7306491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497">
                  <a:extLst>
                    <a:ext uri="{9D8B030D-6E8A-4147-A177-3AD203B41FA5}">
                      <a16:colId xmlns:a16="http://schemas.microsoft.com/office/drawing/2014/main" val="2344022483"/>
                    </a:ext>
                  </a:extLst>
                </a:gridCol>
                <a:gridCol w="2435497">
                  <a:extLst>
                    <a:ext uri="{9D8B030D-6E8A-4147-A177-3AD203B41FA5}">
                      <a16:colId xmlns:a16="http://schemas.microsoft.com/office/drawing/2014/main" val="694443545"/>
                    </a:ext>
                  </a:extLst>
                </a:gridCol>
                <a:gridCol w="2435497">
                  <a:extLst>
                    <a:ext uri="{9D8B030D-6E8A-4147-A177-3AD203B41FA5}">
                      <a16:colId xmlns:a16="http://schemas.microsoft.com/office/drawing/2014/main" val="193936054"/>
                    </a:ext>
                  </a:extLst>
                </a:gridCol>
              </a:tblGrid>
              <a:tr h="731520">
                <a:tc>
                  <a:txBody>
                    <a:bodyPr/>
                    <a:lstStyle/>
                    <a:p>
                      <a:r>
                        <a:rPr lang="en-US" dirty="0"/>
                        <a:t>Sample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149018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31793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083438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0726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201569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FBD199-EE35-650C-B7D9-FB9D2C92BC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8928" y="6356350"/>
            <a:ext cx="2932472" cy="365125"/>
          </a:xfrm>
        </p:spPr>
        <p:txBody>
          <a:bodyPr/>
          <a:lstStyle/>
          <a:p>
            <a:fld id="{CCDE6856-BDF4-48C3-A2B1-DAAEFEA2EE7A}" type="datetime1">
              <a:rPr lang="en-US" smtClean="0"/>
              <a:t>8/28/2023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85B45-64E6-ED7B-D053-3E58CD9E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2FEA3-FF72-4688-804C-7FA10D8204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49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86274-7F0E-3C6E-1EAA-F3672ECF4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4515" y="1350813"/>
            <a:ext cx="8862969" cy="836179"/>
          </a:xfrm>
        </p:spPr>
        <p:txBody>
          <a:bodyPr>
            <a:noAutofit/>
          </a:bodyPr>
          <a:lstStyle/>
          <a:p>
            <a:r>
              <a:rPr lang="en-US" sz="5000" spc="300" dirty="0">
                <a:latin typeface="Trade Gothic lt" panose="02000503020000020004" pitchFamily="2" charset="0"/>
              </a:rPr>
              <a:t>THANK YOU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33A1B1-07F3-85BC-77E8-E481D66DE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2408548"/>
            <a:ext cx="6096000" cy="704850"/>
          </a:xfrm>
          <a:prstGeom prst="rect">
            <a:avLst/>
          </a:prstGeom>
        </p:spPr>
      </p:pic>
      <p:pic>
        <p:nvPicPr>
          <p:cNvPr id="14" name="Picture 13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16C1AF5C-1760-899D-3800-27368CCCED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156" y="3334954"/>
            <a:ext cx="5093685" cy="1018737"/>
          </a:xfrm>
          <a:prstGeom prst="rect">
            <a:avLst/>
          </a:prstGeom>
        </p:spPr>
      </p:pic>
      <p:pic>
        <p:nvPicPr>
          <p:cNvPr id="3" name="Picture 2" descr="A picture containing screenshot, rectangle, square, colorfulness&#10;&#10;Description automatically generated">
            <a:extLst>
              <a:ext uri="{FF2B5EF4-FFF2-40B4-BE49-F238E27FC236}">
                <a16:creationId xmlns:a16="http://schemas.microsoft.com/office/drawing/2014/main" id="{8CA5B848-6509-59B4-975D-77980875B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79449"/>
            <a:ext cx="1219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80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LC Official 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B0DB"/>
      </a:accent1>
      <a:accent2>
        <a:srgbClr val="F58320"/>
      </a:accent2>
      <a:accent3>
        <a:srgbClr val="213E7E"/>
      </a:accent3>
      <a:accent4>
        <a:srgbClr val="F4B520"/>
      </a:accent4>
      <a:accent5>
        <a:srgbClr val="D81F26"/>
      </a:accent5>
      <a:accent6>
        <a:srgbClr val="AEABA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9F4A929BC5F54A8198006FEF35D6EC" ma:contentTypeVersion="14" ma:contentTypeDescription="Create a new document." ma:contentTypeScope="" ma:versionID="7fccca87d54c50373918da5615a14bdf">
  <xsd:schema xmlns:xsd="http://www.w3.org/2001/XMLSchema" xmlns:xs="http://www.w3.org/2001/XMLSchema" xmlns:p="http://schemas.microsoft.com/office/2006/metadata/properties" xmlns:ns2="878cb0d7-0587-48b3-a019-f37e1e885169" xmlns:ns3="aaaa71ba-7d65-4858-aaea-ae175079b823" targetNamespace="http://schemas.microsoft.com/office/2006/metadata/properties" ma:root="true" ma:fieldsID="9a4695ee6f243eb9be07f753e9371a7d" ns2:_="" ns3:_="">
    <xsd:import namespace="878cb0d7-0587-48b3-a019-f37e1e885169"/>
    <xsd:import namespace="aaaa71ba-7d65-4858-aaea-ae175079b8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cb0d7-0587-48b3-a019-f37e1e8851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c9b75c2-f172-4e2b-97ed-f0b3dde0d8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aa71ba-7d65-4858-aaea-ae175079b82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35c8eca-fb69-49b5-a9db-0debbc273eb9}" ma:internalName="TaxCatchAll" ma:showField="CatchAllData" ma:web="aaaa71ba-7d65-4858-aaea-ae175079b8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aaa71ba-7d65-4858-aaea-ae175079b823" xsi:nil="true"/>
    <lcf76f155ced4ddcb4097134ff3c332f xmlns="878cb0d7-0587-48b3-a019-f37e1e88516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1DA4F05-FF00-44A8-90D3-F8464A24D182}"/>
</file>

<file path=customXml/itemProps2.xml><?xml version="1.0" encoding="utf-8"?>
<ds:datastoreItem xmlns:ds="http://schemas.openxmlformats.org/officeDocument/2006/customXml" ds:itemID="{92E35438-6F74-494F-B573-D8637F05D635}"/>
</file>

<file path=customXml/itemProps3.xml><?xml version="1.0" encoding="utf-8"?>
<ds:datastoreItem xmlns:ds="http://schemas.openxmlformats.org/officeDocument/2006/customXml" ds:itemID="{36373C77-DD06-45B4-848B-4D188408212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351</TotalTime>
  <Words>33</Words>
  <Application>Microsoft Office PowerPoint</Application>
  <PresentationFormat>Widescreen</PresentationFormat>
  <Paragraphs>23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Trade Gothic lt</vt:lpstr>
      <vt:lpstr>TradeGothic LT Bold</vt:lpstr>
      <vt:lpstr>Office Theme</vt:lpstr>
      <vt:lpstr>COMPANY POWERPOINT</vt:lpstr>
      <vt:lpstr>AGENDA</vt:lpstr>
      <vt:lpstr>[MONTH] HIGHLIGHTS</vt:lpstr>
      <vt:lpstr>STATISTICS</vt:lpstr>
      <vt:lpstr>STRATEGIC INITIATIVES </vt:lpstr>
      <vt:lpstr>[TITLE]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POWERPOINT</dc:title>
  <dc:creator>Sonali Hossain</dc:creator>
  <cp:lastModifiedBy>Sonali Hossain</cp:lastModifiedBy>
  <cp:revision>15</cp:revision>
  <dcterms:created xsi:type="dcterms:W3CDTF">2023-06-06T20:38:22Z</dcterms:created>
  <dcterms:modified xsi:type="dcterms:W3CDTF">2023-08-28T23:21:51Z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0x010100299F4A929BC5F54A8198006FEF35D6EC</vt:lpwstr>
  </property>
</Properties>
</file>